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7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6795A72-5ADE-42D3-AD89-ADF6DFB537B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A72-5ADE-42D3-AD89-ADF6DFB537B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A72-5ADE-42D3-AD89-ADF6DFB537B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795A72-5ADE-42D3-AD89-ADF6DFB537B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6795A72-5ADE-42D3-AD89-ADF6DFB537B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A72-5ADE-42D3-AD89-ADF6DFB537B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A72-5ADE-42D3-AD89-ADF6DFB537B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795A72-5ADE-42D3-AD89-ADF6DFB537B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A72-5ADE-42D3-AD89-ADF6DFB537B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795A72-5ADE-42D3-AD89-ADF6DFB537B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795A72-5ADE-42D3-AD89-ADF6DFB537B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795A72-5ADE-42D3-AD89-ADF6DFB537B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E3FC8C-6302-4A3D-AFC8-8F9B9D0C5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60648"/>
            <a:ext cx="5164088" cy="5040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МБДОУ № 67 «Буратино»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340768"/>
            <a:ext cx="6172200" cy="24482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ОТЧЕТ  О ПРОДЕЛАННОЙ  РАБОТЕ </a:t>
            </a:r>
          </a:p>
          <a:p>
            <a:pPr algn="ctr"/>
            <a:r>
              <a:rPr lang="ru-RU" sz="2800" dirty="0" smtClean="0"/>
              <a:t>В ЛЕТНЕ – ОЗДОРОВИТЕЛЬНЫЙ ПЕРИОД </a:t>
            </a:r>
          </a:p>
          <a:p>
            <a:pPr algn="ctr"/>
            <a:r>
              <a:rPr lang="ru-RU" sz="2800" dirty="0" smtClean="0"/>
              <a:t>ГРУППЫ «ФАНТАЗЕРЫ»</a:t>
            </a:r>
          </a:p>
          <a:p>
            <a:pPr algn="r"/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509120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Воспитатель :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Перминова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Светлана Ивановна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877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г.  Мытищи, 2014 год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Вода-вода.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707088" cy="3989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 07. 07.2014 по 11. 07.2014 г. в детском саду проходила неделя «Вода-вода, кругом вода», которая была направлена на формирование у детей представлений о значении воды в жизни человека.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  Цель: создать  условия для активной познавательной, экспериментальной , художественно-продуктивной деятельности детей.</a:t>
            </a:r>
          </a:p>
          <a:p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04248" y="2348880"/>
            <a:ext cx="1841211" cy="18916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Понедельник (День воды )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Моем руки чисто-чисто.</a:t>
            </a:r>
            <a:endParaRPr lang="ru-RU" dirty="0"/>
          </a:p>
        </p:txBody>
      </p:sp>
      <p:pic>
        <p:nvPicPr>
          <p:cNvPr id="5" name="Содержимое 4" descr="PICT013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  <p:pic>
        <p:nvPicPr>
          <p:cNvPr id="16" name="Содержимое 13" descr="92562685_TXwah6MFJ6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36911"/>
            <a:ext cx="3240360" cy="3312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Вторник (День воды и песка)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Постройки из песка (Дом для друга)</a:t>
            </a:r>
            <a:endParaRPr lang="ru-RU" dirty="0"/>
          </a:p>
        </p:txBody>
      </p:sp>
      <p:pic>
        <p:nvPicPr>
          <p:cNvPr id="6" name="Содержимое 5" descr="vacatio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060848"/>
            <a:ext cx="3657600" cy="3657600"/>
          </a:xfrm>
        </p:spPr>
      </p:pic>
      <p:pic>
        <p:nvPicPr>
          <p:cNvPr id="10" name="Содержимое 4" descr="PICT15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06896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Собираем урожай</a:t>
            </a:r>
            <a:br>
              <a:rPr lang="ru-RU" dirty="0" smtClean="0"/>
            </a:br>
            <a:r>
              <a:rPr lang="ru-RU" dirty="0" smtClean="0"/>
              <a:t> (Ах, какая редиска уродилась!)</a:t>
            </a:r>
            <a:endParaRPr lang="ru-RU" dirty="0"/>
          </a:p>
        </p:txBody>
      </p:sp>
      <p:pic>
        <p:nvPicPr>
          <p:cNvPr id="1026" name="Picture 2" descr="C:\Users\My Extensa 4230\Desktop\фотографии\полив огород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735705" cy="2664296"/>
          </a:xfrm>
          <a:prstGeom prst="rect">
            <a:avLst/>
          </a:prstGeom>
          <a:noFill/>
        </p:spPr>
      </p:pic>
      <p:pic>
        <p:nvPicPr>
          <p:cNvPr id="6" name="Содержимое 5" descr="урожай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429000"/>
            <a:ext cx="3172509" cy="180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Закаляйкин</a:t>
            </a:r>
            <a:r>
              <a:rPr lang="ru-RU" dirty="0" smtClean="0"/>
              <a:t> день)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Солнце ,воздух и вода наши лучшие друзья. </a:t>
            </a:r>
            <a:endParaRPr lang="ru-RU" dirty="0"/>
          </a:p>
        </p:txBody>
      </p:sp>
      <p:pic>
        <p:nvPicPr>
          <p:cNvPr id="8" name="Содержимое 7" descr="утренняя зарядк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708920"/>
            <a:ext cx="3972566" cy="2592288"/>
          </a:xfrm>
        </p:spPr>
      </p:pic>
      <p:pic>
        <p:nvPicPr>
          <p:cNvPr id="7" name="Содержимое 4" descr="zakalivanie-(page-picture-large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068960"/>
            <a:ext cx="3888432" cy="2994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фантазируем и рисуем .</a:t>
            </a:r>
            <a:endParaRPr lang="ru-RU" dirty="0"/>
          </a:p>
        </p:txBody>
      </p:sp>
      <p:pic>
        <p:nvPicPr>
          <p:cNvPr id="5" name="Picture 2" descr="E:\лето фотки\IMG_919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916832"/>
            <a:ext cx="3208412" cy="4255368"/>
          </a:xfrm>
          <a:prstGeom prst="rect">
            <a:avLst/>
          </a:prstGeom>
          <a:noFill/>
        </p:spPr>
      </p:pic>
      <p:pic>
        <p:nvPicPr>
          <p:cNvPr id="6" name="Picture 3" descr="E:\лето фотки\IMG_918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Четверг (Праздник Нептуна)</a:t>
            </a:r>
            <a:endParaRPr lang="ru-RU" dirty="0"/>
          </a:p>
        </p:txBody>
      </p:sp>
      <p:pic>
        <p:nvPicPr>
          <p:cNvPr id="9" name="Содержимое 8" descr="DSC_12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801264" cy="2448272"/>
          </a:xfrm>
        </p:spPr>
      </p:pic>
      <p:pic>
        <p:nvPicPr>
          <p:cNvPr id="10" name="Содержимое 9" descr="DSC_120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140968"/>
            <a:ext cx="3699325" cy="2376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Пятница </a:t>
            </a:r>
            <a:br>
              <a:rPr lang="ru-RU" dirty="0" smtClean="0"/>
            </a:br>
            <a:r>
              <a:rPr lang="ru-RU" dirty="0" smtClean="0"/>
              <a:t>(Праздник мыльных пузырей)</a:t>
            </a:r>
            <a:endParaRPr lang="ru-RU" dirty="0"/>
          </a:p>
        </p:txBody>
      </p:sp>
      <p:pic>
        <p:nvPicPr>
          <p:cNvPr id="5" name="Содержимое 4" descr="Bubbles_thum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3381543" cy="3552041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611560" y="1772816"/>
            <a:ext cx="3542112" cy="6766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Дуем, дуем надуваем.</a:t>
            </a:r>
            <a:endParaRPr lang="ru-RU" dirty="0"/>
          </a:p>
        </p:txBody>
      </p:sp>
      <p:pic>
        <p:nvPicPr>
          <p:cNvPr id="8" name="Содержимое 5" descr="PICT0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492896"/>
            <a:ext cx="3762507" cy="2821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</TotalTime>
  <Words>135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МБДОУ № 67 «Буратино»</vt:lpstr>
      <vt:lpstr>Вода-вода.</vt:lpstr>
      <vt:lpstr>Понедельник (День воды )</vt:lpstr>
      <vt:lpstr>Вторник (День воды и песка)</vt:lpstr>
      <vt:lpstr>Собираем урожай  (Ах, какая редиска уродилась!)</vt:lpstr>
      <vt:lpstr>Среда  (Закаляйкин день)</vt:lpstr>
      <vt:lpstr>Мы фантазируем и рисуем .</vt:lpstr>
      <vt:lpstr>Четверг (Праздник Нептуна)</vt:lpstr>
      <vt:lpstr>Пятница  (Праздник мыльных пузырей)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 Extensa 4230</dc:creator>
  <cp:lastModifiedBy>My Extensa 4230</cp:lastModifiedBy>
  <cp:revision>17</cp:revision>
  <dcterms:created xsi:type="dcterms:W3CDTF">2014-09-22T15:20:24Z</dcterms:created>
  <dcterms:modified xsi:type="dcterms:W3CDTF">2014-09-29T13:47:20Z</dcterms:modified>
</cp:coreProperties>
</file>